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60" r:id="rId4"/>
    <p:sldId id="261" r:id="rId5"/>
    <p:sldId id="263" r:id="rId6"/>
    <p:sldId id="264" r:id="rId7"/>
    <p:sldId id="265" r:id="rId8"/>
    <p:sldId id="267" r:id="rId9"/>
    <p:sldId id="281" r:id="rId10"/>
    <p:sldId id="268" r:id="rId11"/>
    <p:sldId id="279" r:id="rId12"/>
    <p:sldId id="280" r:id="rId13"/>
    <p:sldId id="274" r:id="rId14"/>
    <p:sldId id="275" r:id="rId15"/>
    <p:sldId id="27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1D06A-76F5-4D78-86C3-83F894255421}" type="datetimeFigureOut">
              <a:rPr lang="zh-CN" altLang="en-US" smtClean="0"/>
              <a:t>2023/6/28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87EB7-07A6-4B4C-8E4A-1A343B264E59}" type="slidenum">
              <a:rPr lang="zh-CN" altLang="en-US" smtClean="0"/>
              <a:t>‹Nr.›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jpe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2280" y="1519801"/>
            <a:ext cx="5544065" cy="415804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970638" y="659027"/>
            <a:ext cx="467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MUDGUARD REPAIR KIT – STEP BY STEP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" name="图片 14" descr="图片包含 室内, 桌子, 不同, 盒子&#10;&#10;描述已自动生成">
            <a:extLst>
              <a:ext uri="{FF2B5EF4-FFF2-40B4-BE49-F238E27FC236}">
                <a16:creationId xmlns:a16="http://schemas.microsoft.com/office/drawing/2014/main" id="{79EABA90-8267-914C-FBEA-59A2D73613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2502" y="1519801"/>
            <a:ext cx="4112571" cy="4158049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AD72CC8-7680-F9EC-0420-001639316CE5}"/>
              </a:ext>
            </a:extLst>
          </p:cNvPr>
          <p:cNvSpPr/>
          <p:nvPr/>
        </p:nvSpPr>
        <p:spPr>
          <a:xfrm rot="1705647">
            <a:off x="2426369" y="4528820"/>
            <a:ext cx="1789052" cy="371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61" y="1502505"/>
            <a:ext cx="2481134" cy="33081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102" y="1502505"/>
            <a:ext cx="2481135" cy="330818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70765" y="746721"/>
            <a:ext cx="21066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1. Remove the basket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0" name="图片 3">
            <a:extLst>
              <a:ext uri="{FF2B5EF4-FFF2-40B4-BE49-F238E27FC236}">
                <a16:creationId xmlns:a16="http://schemas.microsoft.com/office/drawing/2014/main" id="{9A5DA967-57D4-9444-A803-8F35DA5F93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374" y="1511596"/>
            <a:ext cx="2567117" cy="3422822"/>
          </a:xfrm>
          <a:prstGeom prst="rect">
            <a:avLst/>
          </a:prstGeom>
        </p:spPr>
      </p:pic>
      <p:pic>
        <p:nvPicPr>
          <p:cNvPr id="11" name="图片 4">
            <a:extLst>
              <a:ext uri="{FF2B5EF4-FFF2-40B4-BE49-F238E27FC236}">
                <a16:creationId xmlns:a16="http://schemas.microsoft.com/office/drawing/2014/main" id="{8E0444FA-C313-455D-4402-070C9DF9894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6732" y="1511595"/>
            <a:ext cx="2567117" cy="3422823"/>
          </a:xfrm>
          <a:prstGeom prst="rect">
            <a:avLst/>
          </a:prstGeom>
        </p:spPr>
      </p:pic>
      <p:sp>
        <p:nvSpPr>
          <p:cNvPr id="12" name="文本框 6">
            <a:extLst>
              <a:ext uri="{FF2B5EF4-FFF2-40B4-BE49-F238E27FC236}">
                <a16:creationId xmlns:a16="http://schemas.microsoft.com/office/drawing/2014/main" id="{822DC488-F3C6-4AD8-E276-3DDE1CFE05C8}"/>
              </a:ext>
            </a:extLst>
          </p:cNvPr>
          <p:cNvSpPr txBox="1"/>
          <p:nvPr/>
        </p:nvSpPr>
        <p:spPr>
          <a:xfrm>
            <a:off x="6271374" y="746721"/>
            <a:ext cx="5814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2. Remove the PVC sheet from plastics on both sides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719" y="2042587"/>
            <a:ext cx="2474441" cy="32992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413" y="2042587"/>
            <a:ext cx="2474441" cy="329925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4469" y="1009390"/>
            <a:ext cx="428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 Open the snap on both sides</a:t>
            </a:r>
            <a:endParaRPr lang="zh-CN" altLang="en-US" dirty="0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FA89C02C-3C49-16B7-9FF8-A8DB19C0033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866807"/>
            <a:ext cx="2721576" cy="3628768"/>
          </a:xfrm>
          <a:prstGeom prst="rect">
            <a:avLst/>
          </a:prstGeom>
        </p:spPr>
      </p:pic>
      <p:sp>
        <p:nvSpPr>
          <p:cNvPr id="6" name="文本框 2">
            <a:extLst>
              <a:ext uri="{FF2B5EF4-FFF2-40B4-BE49-F238E27FC236}">
                <a16:creationId xmlns:a16="http://schemas.microsoft.com/office/drawing/2014/main" id="{405C60B2-439E-A6D1-0CFF-A4B915E3357D}"/>
              </a:ext>
            </a:extLst>
          </p:cNvPr>
          <p:cNvSpPr txBox="1"/>
          <p:nvPr/>
        </p:nvSpPr>
        <p:spPr>
          <a:xfrm>
            <a:off x="7595927" y="1009390"/>
            <a:ext cx="2443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4. Status after step 1-3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B3B0F74-1259-74E1-3582-D4851CA983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2214" y="1866807"/>
            <a:ext cx="2721577" cy="36287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860" y="2104415"/>
            <a:ext cx="3300627" cy="2475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2806" y="1379806"/>
            <a:ext cx="3374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dirty="0"/>
              <a:t>5. Open </a:t>
            </a:r>
            <a:r>
              <a:rPr lang="en-US" altLang="zh-CN" dirty="0"/>
              <a:t>the zipper</a:t>
            </a:r>
            <a:endParaRPr lang="zh-CN" altLang="en-US" dirty="0"/>
          </a:p>
        </p:txBody>
      </p:sp>
      <p:pic>
        <p:nvPicPr>
          <p:cNvPr id="2" name="图片 4">
            <a:extLst>
              <a:ext uri="{FF2B5EF4-FFF2-40B4-BE49-F238E27FC236}">
                <a16:creationId xmlns:a16="http://schemas.microsoft.com/office/drawing/2014/main" id="{2661E715-0E10-0318-A199-E3FE2899EF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7457" y="2016333"/>
            <a:ext cx="2897145" cy="3862859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6790C4E9-C6B6-2DEE-8A53-624B61A571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951" y="2016333"/>
            <a:ext cx="2897144" cy="3862859"/>
          </a:xfrm>
          <a:prstGeom prst="rect">
            <a:avLst/>
          </a:prstGeom>
        </p:spPr>
      </p:pic>
      <p:sp>
        <p:nvSpPr>
          <p:cNvPr id="6" name="文本框 6">
            <a:extLst>
              <a:ext uri="{FF2B5EF4-FFF2-40B4-BE49-F238E27FC236}">
                <a16:creationId xmlns:a16="http://schemas.microsoft.com/office/drawing/2014/main" id="{3088A76B-844D-C529-F2D0-39961B3AB72D}"/>
              </a:ext>
            </a:extLst>
          </p:cNvPr>
          <p:cNvSpPr txBox="1"/>
          <p:nvPr/>
        </p:nvSpPr>
        <p:spPr>
          <a:xfrm>
            <a:off x="5060266" y="1379806"/>
            <a:ext cx="442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dirty="0"/>
              <a:t>6. Open </a:t>
            </a:r>
            <a:r>
              <a:rPr lang="en-US" altLang="zh-CN" dirty="0"/>
              <a:t>the snap on both sides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1615933"/>
            <a:ext cx="3030494" cy="404065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544" y="1562493"/>
            <a:ext cx="3030494" cy="404065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736315" y="644349"/>
            <a:ext cx="45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dirty="0"/>
              <a:t>7. </a:t>
            </a:r>
            <a:r>
              <a:rPr lang="en-US" altLang="zh-CN" dirty="0"/>
              <a:t>Remove the plastic rope on both sides 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9365" y="1797979"/>
            <a:ext cx="4904260" cy="36781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00962" y="910060"/>
            <a:ext cx="2642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/>
              <a:t>8. Status after </a:t>
            </a:r>
            <a:r>
              <a:rPr lang="de-DE" altLang="zh-CN" dirty="0" err="1"/>
              <a:t>step</a:t>
            </a:r>
            <a:r>
              <a:rPr lang="de-DE" altLang="zh-CN" dirty="0"/>
              <a:t> 1 - 7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676" y="1729532"/>
            <a:ext cx="2744745" cy="36596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5883" y="2073194"/>
            <a:ext cx="2017755" cy="26903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75222" y="577680"/>
            <a:ext cx="4670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9. Open 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the rivets and remove them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75" y="2073194"/>
            <a:ext cx="2017755" cy="26903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463621" y="2358425"/>
            <a:ext cx="1895214" cy="336052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827252" y="38800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左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748584" y="406468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右</a:t>
            </a:r>
          </a:p>
        </p:txBody>
      </p:sp>
      <p:sp>
        <p:nvSpPr>
          <p:cNvPr id="3" name="椭圆 2"/>
          <p:cNvSpPr/>
          <p:nvPr/>
        </p:nvSpPr>
        <p:spPr>
          <a:xfrm>
            <a:off x="1235676" y="2842054"/>
            <a:ext cx="329513" cy="3212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970638" y="3599935"/>
            <a:ext cx="214184" cy="1647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647935" y="3641124"/>
            <a:ext cx="189470" cy="2388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564130" y="3393989"/>
            <a:ext cx="345989" cy="2718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1565189" y="2207741"/>
            <a:ext cx="436606" cy="5272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cxnSpLocks/>
          </p:cNvCxnSpPr>
          <p:nvPr/>
        </p:nvCxnSpPr>
        <p:spPr>
          <a:xfrm>
            <a:off x="2001795" y="2207741"/>
            <a:ext cx="1869989" cy="1276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 flipH="1">
            <a:off x="6936259" y="2306595"/>
            <a:ext cx="2487827" cy="11780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9424086" y="2306595"/>
            <a:ext cx="255373" cy="9391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2028569"/>
            <a:ext cx="2987589" cy="22406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135" y="2001795"/>
            <a:ext cx="3039761" cy="227982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44780" y="835569"/>
            <a:ext cx="3534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10. Open the rivets and remove them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935892" y="2767914"/>
            <a:ext cx="255373" cy="2224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259331" y="2990335"/>
            <a:ext cx="280086" cy="2306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9391135" y="2158314"/>
            <a:ext cx="49427" cy="6096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2108886" y="2158314"/>
            <a:ext cx="82379" cy="4777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4780" y="1714500"/>
            <a:ext cx="3402227" cy="255167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291914" y="2397211"/>
            <a:ext cx="255372" cy="2388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026876" y="2397211"/>
            <a:ext cx="148047" cy="1812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>
            <a:cxnSpLocks/>
          </p:cNvCxnSpPr>
          <p:nvPr/>
        </p:nvCxnSpPr>
        <p:spPr>
          <a:xfrm>
            <a:off x="2191265" y="2158314"/>
            <a:ext cx="2018270" cy="2388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cxnSpLocks/>
          </p:cNvCxnSpPr>
          <p:nvPr/>
        </p:nvCxnSpPr>
        <p:spPr>
          <a:xfrm flipH="1">
            <a:off x="7265773" y="2158314"/>
            <a:ext cx="2174789" cy="2388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7DBFE1-5746-E6C0-23D9-5C6300F14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8788"/>
          </a:xfrm>
        </p:spPr>
        <p:txBody>
          <a:bodyPr>
            <a:normAutofit/>
          </a:bodyPr>
          <a:lstStyle/>
          <a:p>
            <a:pPr algn="ctr"/>
            <a:r>
              <a:rPr lang="de-DE" altLang="zh-CN" sz="1800" dirty="0" err="1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How</a:t>
            </a:r>
            <a:r>
              <a:rPr lang="de-DE" altLang="zh-CN" sz="18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</a:t>
            </a:r>
            <a:r>
              <a:rPr lang="de-DE" altLang="zh-CN" sz="1800" dirty="0" err="1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to</a:t>
            </a:r>
            <a:r>
              <a:rPr lang="de-DE" altLang="zh-CN" sz="1800" dirty="0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 open </a:t>
            </a:r>
            <a:r>
              <a:rPr lang="de-DE" altLang="zh-CN" sz="1800" dirty="0" err="1"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rivets</a:t>
            </a: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pic>
        <p:nvPicPr>
          <p:cNvPr id="5" name="图片 4" descr="图片包含 桌子, 项目, 各种, 板子&#10;&#10;描述已自动生成">
            <a:extLst>
              <a:ext uri="{FF2B5EF4-FFF2-40B4-BE49-F238E27FC236}">
                <a16:creationId xmlns:a16="http://schemas.microsoft.com/office/drawing/2014/main" id="{5CFFD7AF-83F4-344F-CF0A-EB0C7FE4F0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68" y="1140729"/>
            <a:ext cx="3362495" cy="4483327"/>
          </a:xfrm>
          <a:prstGeom prst="rect">
            <a:avLst/>
          </a:prstGeom>
        </p:spPr>
      </p:pic>
      <p:pic>
        <p:nvPicPr>
          <p:cNvPr id="8" name="mmexport1687784155721">
            <a:hlinkClick r:id="" action="ppaction://media"/>
            <a:extLst>
              <a:ext uri="{FF2B5EF4-FFF2-40B4-BE49-F238E27FC236}">
                <a16:creationId xmlns:a16="http://schemas.microsoft.com/office/drawing/2014/main" id="{A8730097-ACCD-BBB3-9A53-0C66A59880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03958" y="1140729"/>
            <a:ext cx="3362494" cy="4483325"/>
          </a:xfrm>
          <a:prstGeom prst="rect">
            <a:avLst/>
          </a:prstGeom>
        </p:spPr>
      </p:pic>
      <p:pic>
        <p:nvPicPr>
          <p:cNvPr id="9" name="mmexport1687784162020">
            <a:hlinkClick r:id="" action="ppaction://media"/>
            <a:extLst>
              <a:ext uri="{FF2B5EF4-FFF2-40B4-BE49-F238E27FC236}">
                <a16:creationId xmlns:a16="http://schemas.microsoft.com/office/drawing/2014/main" id="{8D67B8AD-2803-D570-7AB9-01EC3B9EC49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094448" y="1140729"/>
            <a:ext cx="3362494" cy="448332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B4086CD-DE88-1D35-BC7F-73616C562486}"/>
              </a:ext>
            </a:extLst>
          </p:cNvPr>
          <p:cNvSpPr txBox="1"/>
          <p:nvPr/>
        </p:nvSpPr>
        <p:spPr>
          <a:xfrm>
            <a:off x="1554873" y="5586205"/>
            <a:ext cx="111343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Tools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26AD2A-064E-B242-4636-508D62FC4E1A}"/>
              </a:ext>
            </a:extLst>
          </p:cNvPr>
          <p:cNvSpPr txBox="1"/>
          <p:nvPr/>
        </p:nvSpPr>
        <p:spPr>
          <a:xfrm>
            <a:off x="4570517" y="5624054"/>
            <a:ext cx="305096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Drilling rivet end 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A729DF6-64D2-8DCD-D81B-008A701F4825}"/>
              </a:ext>
            </a:extLst>
          </p:cNvPr>
          <p:cNvSpPr txBox="1"/>
          <p:nvPr/>
        </p:nvSpPr>
        <p:spPr>
          <a:xfrm>
            <a:off x="8627567" y="5624054"/>
            <a:ext cx="305096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Knock rivet out of frame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033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9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48981" y="2037240"/>
            <a:ext cx="3549996" cy="266249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96108" y="914288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11.</a:t>
            </a:r>
            <a:r>
              <a:rPr lang="zh-CN" altLang="de-DE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Status</a:t>
            </a:r>
            <a:r>
              <a:rPr lang="zh-CN" altLang="de-DE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after</a:t>
            </a:r>
            <a:r>
              <a:rPr lang="zh-CN" altLang="de-DE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steps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1 - 10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文本框 6">
            <a:extLst>
              <a:ext uri="{FF2B5EF4-FFF2-40B4-BE49-F238E27FC236}">
                <a16:creationId xmlns:a16="http://schemas.microsoft.com/office/drawing/2014/main" id="{C8CD86AE-7512-2110-89F7-FC8E3A395724}"/>
              </a:ext>
            </a:extLst>
          </p:cNvPr>
          <p:cNvSpPr txBox="1"/>
          <p:nvPr/>
        </p:nvSpPr>
        <p:spPr>
          <a:xfrm>
            <a:off x="6185188" y="914288"/>
            <a:ext cx="4914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12.</a:t>
            </a:r>
            <a:r>
              <a:rPr lang="zh-CN" altLang="de-DE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New</a:t>
            </a:r>
            <a:r>
              <a:rPr lang="zh-CN" altLang="de-DE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rear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leg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repair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kit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with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bolts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and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nuts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" name="图片 14" descr="图片包含 室内, 桌子, 不同, 盒子&#10;&#10;描述已自动生成">
            <a:extLst>
              <a:ext uri="{FF2B5EF4-FFF2-40B4-BE49-F238E27FC236}">
                <a16:creationId xmlns:a16="http://schemas.microsoft.com/office/drawing/2014/main" id="{E494D663-5635-F181-FC45-F8A014323D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0295" y="1484262"/>
            <a:ext cx="3396424" cy="343398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18">
            <a:extLst>
              <a:ext uri="{FF2B5EF4-FFF2-40B4-BE49-F238E27FC236}">
                <a16:creationId xmlns:a16="http://schemas.microsoft.com/office/drawing/2014/main" id="{54AA4317-C1A2-DC4E-7E48-8E1794CA25FC}"/>
              </a:ext>
            </a:extLst>
          </p:cNvPr>
          <p:cNvSpPr txBox="1"/>
          <p:nvPr/>
        </p:nvSpPr>
        <p:spPr>
          <a:xfrm>
            <a:off x="5877319" y="3893841"/>
            <a:ext cx="125867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Plastic washer</a:t>
            </a:r>
            <a:endParaRPr lang="zh-CN" altLang="en-US" sz="1400" dirty="0"/>
          </a:p>
        </p:txBody>
      </p:sp>
      <p:sp>
        <p:nvSpPr>
          <p:cNvPr id="4" name="文本框 3"/>
          <p:cNvSpPr txBox="1"/>
          <p:nvPr/>
        </p:nvSpPr>
        <p:spPr>
          <a:xfrm>
            <a:off x="3574955" y="174261"/>
            <a:ext cx="4903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13.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Assemble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upper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part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with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supplied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bolts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&amp;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nuts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5" name="图片 4" descr="银色的机器&#10;&#10;中度可信度描述已自动生成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9650" y="1083100"/>
            <a:ext cx="1571619" cy="2095492"/>
          </a:xfrm>
          <a:prstGeom prst="rect">
            <a:avLst/>
          </a:prstGeom>
        </p:spPr>
      </p:pic>
      <p:pic>
        <p:nvPicPr>
          <p:cNvPr id="6" name="图片 5" descr="图片包含 室内, 棕色, 灰色, 男人&#10;&#10;描述已自动生成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362" t="19317" r="33948" b="37900"/>
          <a:stretch/>
        </p:blipFill>
        <p:spPr>
          <a:xfrm>
            <a:off x="4757259" y="1245152"/>
            <a:ext cx="999766" cy="1597952"/>
          </a:xfrm>
          <a:prstGeom prst="rect">
            <a:avLst/>
          </a:prstGeom>
        </p:spPr>
      </p:pic>
      <p:pic>
        <p:nvPicPr>
          <p:cNvPr id="7" name="图片 6" descr="图片包含 螺旋桨, 前, 电脑, 桌子&#10;&#10;描述已自动生成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7167" y="1074134"/>
            <a:ext cx="1578344" cy="21044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4310" y="1034325"/>
            <a:ext cx="1637279" cy="218303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171" y="1047004"/>
            <a:ext cx="1618262" cy="215768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345673" y="3844061"/>
            <a:ext cx="1750452" cy="131283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176582" y="3840798"/>
            <a:ext cx="1992953" cy="14947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1592" y="3588876"/>
            <a:ext cx="1725773" cy="199295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EAE14FF-A237-877F-2A2F-EBEBF952F5E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V="1">
            <a:off x="250846" y="3791149"/>
            <a:ext cx="1923858" cy="144289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8373DCE-2AE3-86D6-775E-2BA4EE02B3F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48233" y="3550666"/>
            <a:ext cx="1644962" cy="189963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733CD14-EA4F-7B18-8998-0C34FE77913E}"/>
              </a:ext>
            </a:extLst>
          </p:cNvPr>
          <p:cNvSpPr txBox="1"/>
          <p:nvPr/>
        </p:nvSpPr>
        <p:spPr>
          <a:xfrm>
            <a:off x="348874" y="3181335"/>
            <a:ext cx="451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Insert bolt to connect tubes and plastic part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5CA8BE-F5D9-B195-585E-16C9E156398E}"/>
              </a:ext>
            </a:extLst>
          </p:cNvPr>
          <p:cNvSpPr txBox="1"/>
          <p:nvPr/>
        </p:nvSpPr>
        <p:spPr>
          <a:xfrm>
            <a:off x="637550" y="5548590"/>
            <a:ext cx="4513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Assemble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plastic washer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metal washer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fix by nut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ABA9D2D-1AAD-C81F-A050-DCC8110F0126}"/>
              </a:ext>
            </a:extLst>
          </p:cNvPr>
          <p:cNvSpPr txBox="1"/>
          <p:nvPr/>
        </p:nvSpPr>
        <p:spPr>
          <a:xfrm>
            <a:off x="7389650" y="3149200"/>
            <a:ext cx="451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Insert bolt to connect tubes and plastic part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5AA6AC6-8550-732D-0A1F-654F3CE52523}"/>
              </a:ext>
            </a:extLst>
          </p:cNvPr>
          <p:cNvSpPr txBox="1"/>
          <p:nvPr/>
        </p:nvSpPr>
        <p:spPr>
          <a:xfrm>
            <a:off x="1894015" y="500139"/>
            <a:ext cx="157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Right side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F172EFB-EE2E-76FB-7662-7094048EFDD5}"/>
              </a:ext>
            </a:extLst>
          </p:cNvPr>
          <p:cNvSpPr txBox="1"/>
          <p:nvPr/>
        </p:nvSpPr>
        <p:spPr>
          <a:xfrm>
            <a:off x="8833874" y="578681"/>
            <a:ext cx="157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Left side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" name="文本框 8">
            <a:extLst>
              <a:ext uri="{FF2B5EF4-FFF2-40B4-BE49-F238E27FC236}">
                <a16:creationId xmlns:a16="http://schemas.microsoft.com/office/drawing/2014/main" id="{9B5D6AA2-47E5-BDBF-FBE8-7E1AD706A607}"/>
              </a:ext>
            </a:extLst>
          </p:cNvPr>
          <p:cNvSpPr txBox="1"/>
          <p:nvPr/>
        </p:nvSpPr>
        <p:spPr>
          <a:xfrm>
            <a:off x="7832017" y="5596253"/>
            <a:ext cx="4513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Assemble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plastic washer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metal washer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fix by nut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E0BCA931-836B-34D6-0FB2-E5E7D09BB72B}"/>
              </a:ext>
            </a:extLst>
          </p:cNvPr>
          <p:cNvSpPr/>
          <p:nvPr/>
        </p:nvSpPr>
        <p:spPr>
          <a:xfrm>
            <a:off x="825335" y="1953491"/>
            <a:ext cx="418273" cy="243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7CA322E9-7D2C-001A-A0F3-DB0DE24FE7C9}"/>
              </a:ext>
            </a:extLst>
          </p:cNvPr>
          <p:cNvSpPr/>
          <p:nvPr/>
        </p:nvSpPr>
        <p:spPr>
          <a:xfrm>
            <a:off x="3223987" y="1882400"/>
            <a:ext cx="418273" cy="243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5F49C86-AE85-5EE6-F170-30E3FDFCDD88}"/>
              </a:ext>
            </a:extLst>
          </p:cNvPr>
          <p:cNvSpPr/>
          <p:nvPr/>
        </p:nvSpPr>
        <p:spPr>
          <a:xfrm>
            <a:off x="9786905" y="1836467"/>
            <a:ext cx="418273" cy="243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62A89205-DA02-F4A9-AFFB-EB9985A46582}"/>
              </a:ext>
            </a:extLst>
          </p:cNvPr>
          <p:cNvSpPr/>
          <p:nvPr/>
        </p:nvSpPr>
        <p:spPr>
          <a:xfrm>
            <a:off x="7866111" y="1836467"/>
            <a:ext cx="418273" cy="2434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4" name="直接箭头连接符 15">
            <a:extLst>
              <a:ext uri="{FF2B5EF4-FFF2-40B4-BE49-F238E27FC236}">
                <a16:creationId xmlns:a16="http://schemas.microsoft.com/office/drawing/2014/main" id="{5C5CFA4D-D1AE-E98D-05A3-E2222124056D}"/>
              </a:ext>
            </a:extLst>
          </p:cNvPr>
          <p:cNvCxnSpPr>
            <a:cxnSpLocks/>
          </p:cNvCxnSpPr>
          <p:nvPr/>
        </p:nvCxnSpPr>
        <p:spPr>
          <a:xfrm flipH="1">
            <a:off x="5526769" y="4103879"/>
            <a:ext cx="411908" cy="2320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15">
            <a:extLst>
              <a:ext uri="{FF2B5EF4-FFF2-40B4-BE49-F238E27FC236}">
                <a16:creationId xmlns:a16="http://schemas.microsoft.com/office/drawing/2014/main" id="{B8ADAF83-7CDF-F933-0EE2-3DDEE267DC99}"/>
              </a:ext>
            </a:extLst>
          </p:cNvPr>
          <p:cNvCxnSpPr>
            <a:cxnSpLocks/>
          </p:cNvCxnSpPr>
          <p:nvPr/>
        </p:nvCxnSpPr>
        <p:spPr>
          <a:xfrm flipH="1" flipV="1">
            <a:off x="5177936" y="4494355"/>
            <a:ext cx="237510" cy="4689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18">
            <a:extLst>
              <a:ext uri="{FF2B5EF4-FFF2-40B4-BE49-F238E27FC236}">
                <a16:creationId xmlns:a16="http://schemas.microsoft.com/office/drawing/2014/main" id="{9C86EBC6-1C5E-FB98-62F1-716BD7482770}"/>
              </a:ext>
            </a:extLst>
          </p:cNvPr>
          <p:cNvSpPr txBox="1"/>
          <p:nvPr/>
        </p:nvSpPr>
        <p:spPr>
          <a:xfrm>
            <a:off x="5136865" y="5006216"/>
            <a:ext cx="121219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Metal washer</a:t>
            </a:r>
            <a:endParaRPr lang="zh-CN" altLang="en-US" sz="1400" dirty="0"/>
          </a:p>
        </p:txBody>
      </p:sp>
      <p:cxnSp>
        <p:nvCxnSpPr>
          <p:cNvPr id="29" name="直接箭头连接符 15">
            <a:extLst>
              <a:ext uri="{FF2B5EF4-FFF2-40B4-BE49-F238E27FC236}">
                <a16:creationId xmlns:a16="http://schemas.microsoft.com/office/drawing/2014/main" id="{45D6A57B-47EF-1C6C-5296-9E60D00C55CD}"/>
              </a:ext>
            </a:extLst>
          </p:cNvPr>
          <p:cNvCxnSpPr>
            <a:cxnSpLocks/>
          </p:cNvCxnSpPr>
          <p:nvPr/>
        </p:nvCxnSpPr>
        <p:spPr>
          <a:xfrm flipV="1">
            <a:off x="4705232" y="4494355"/>
            <a:ext cx="221574" cy="2946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8">
            <a:extLst>
              <a:ext uri="{FF2B5EF4-FFF2-40B4-BE49-F238E27FC236}">
                <a16:creationId xmlns:a16="http://schemas.microsoft.com/office/drawing/2014/main" id="{92EAFBE7-893A-91FA-3C07-513647E115D7}"/>
              </a:ext>
            </a:extLst>
          </p:cNvPr>
          <p:cNvSpPr txBox="1"/>
          <p:nvPr/>
        </p:nvSpPr>
        <p:spPr>
          <a:xfrm>
            <a:off x="4413496" y="4836225"/>
            <a:ext cx="47320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Nut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71002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9962" y="873007"/>
            <a:ext cx="2954547" cy="22159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761" y="967519"/>
            <a:ext cx="2954547" cy="2215910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3699221" y="1558943"/>
            <a:ext cx="553998" cy="4695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8045907" y="1558020"/>
            <a:ext cx="411892" cy="3418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936699" y="215639"/>
            <a:ext cx="4822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14.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Assemble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lower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part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with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supplied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bolts</a:t>
            </a:r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&amp;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nuts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" name="图片 2" descr="图片包含 草, 户外, 汽车, 公园&#10;&#10;描述已自动生成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938"/>
          <a:stretch/>
        </p:blipFill>
        <p:spPr>
          <a:xfrm>
            <a:off x="749431" y="3336244"/>
            <a:ext cx="1793705" cy="2215910"/>
          </a:xfrm>
          <a:prstGeom prst="rect">
            <a:avLst/>
          </a:prstGeom>
        </p:spPr>
      </p:pic>
      <p:pic>
        <p:nvPicPr>
          <p:cNvPr id="13" name="图片 12" descr="银色的机器&#10;&#10;中度可信度描述已自动生成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938"/>
          <a:stretch/>
        </p:blipFill>
        <p:spPr>
          <a:xfrm>
            <a:off x="3427236" y="3336244"/>
            <a:ext cx="2055320" cy="2248844"/>
          </a:xfrm>
          <a:prstGeom prst="rect">
            <a:avLst/>
          </a:prstGeom>
        </p:spPr>
      </p:pic>
      <p:pic>
        <p:nvPicPr>
          <p:cNvPr id="20" name="图片 19" descr="汽车的方向盘&#10;&#10;低可信度描述已自动生成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651"/>
          <a:stretch/>
        </p:blipFill>
        <p:spPr>
          <a:xfrm>
            <a:off x="6271159" y="3324986"/>
            <a:ext cx="2055320" cy="2256721"/>
          </a:xfrm>
          <a:prstGeom prst="rect">
            <a:avLst/>
          </a:prstGeom>
        </p:spPr>
      </p:pic>
      <p:pic>
        <p:nvPicPr>
          <p:cNvPr id="22" name="图片 21" descr="图片包含 草, 户外, 汽车, 绿色&#10;&#10;描述已自动生成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938"/>
          <a:stretch/>
        </p:blipFill>
        <p:spPr>
          <a:xfrm>
            <a:off x="8523786" y="3336244"/>
            <a:ext cx="2062519" cy="225672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B3BE371-9D00-F94A-099A-3F2EC15F90C0}"/>
              </a:ext>
            </a:extLst>
          </p:cNvPr>
          <p:cNvSpPr txBox="1"/>
          <p:nvPr/>
        </p:nvSpPr>
        <p:spPr>
          <a:xfrm>
            <a:off x="749431" y="5564267"/>
            <a:ext cx="1843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Insert bolt to connect tubes and plastic part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A072C18-955A-3696-DEC3-2FF870B5C6D1}"/>
              </a:ext>
            </a:extLst>
          </p:cNvPr>
          <p:cNvCxnSpPr>
            <a:cxnSpLocks/>
          </p:cNvCxnSpPr>
          <p:nvPr/>
        </p:nvCxnSpPr>
        <p:spPr>
          <a:xfrm flipH="1" flipV="1">
            <a:off x="1671142" y="4616039"/>
            <a:ext cx="164580" cy="2451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6F7FE043-1D0F-895C-80E6-ACFA9BC73F7F}"/>
              </a:ext>
            </a:extLst>
          </p:cNvPr>
          <p:cNvCxnSpPr>
            <a:cxnSpLocks/>
          </p:cNvCxnSpPr>
          <p:nvPr/>
        </p:nvCxnSpPr>
        <p:spPr>
          <a:xfrm flipH="1">
            <a:off x="4538481" y="3797190"/>
            <a:ext cx="411908" cy="2320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8E78FFAE-EDF9-F827-B610-A7F572055614}"/>
              </a:ext>
            </a:extLst>
          </p:cNvPr>
          <p:cNvCxnSpPr>
            <a:cxnSpLocks/>
          </p:cNvCxnSpPr>
          <p:nvPr/>
        </p:nvCxnSpPr>
        <p:spPr>
          <a:xfrm flipH="1" flipV="1">
            <a:off x="4637490" y="4156089"/>
            <a:ext cx="411908" cy="2408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CB59FEE9-896B-D81C-0C99-3FDD66C81E4F}"/>
              </a:ext>
            </a:extLst>
          </p:cNvPr>
          <p:cNvSpPr txBox="1"/>
          <p:nvPr/>
        </p:nvSpPr>
        <p:spPr>
          <a:xfrm>
            <a:off x="5049398" y="3631685"/>
            <a:ext cx="8803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washer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9E40ED4-7B35-9788-3E10-E75B3848EC8B}"/>
              </a:ext>
            </a:extLst>
          </p:cNvPr>
          <p:cNvSpPr txBox="1"/>
          <p:nvPr/>
        </p:nvSpPr>
        <p:spPr>
          <a:xfrm>
            <a:off x="5152804" y="4248344"/>
            <a:ext cx="55335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Nut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95242A9-9B91-0871-91E3-542B38F67AB4}"/>
              </a:ext>
            </a:extLst>
          </p:cNvPr>
          <p:cNvSpPr txBox="1"/>
          <p:nvPr/>
        </p:nvSpPr>
        <p:spPr>
          <a:xfrm>
            <a:off x="3442180" y="5585088"/>
            <a:ext cx="2487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Assemble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metal washer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Fix by nut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3FB0489-635F-FA3B-C056-7030777DE60F}"/>
              </a:ext>
            </a:extLst>
          </p:cNvPr>
          <p:cNvSpPr txBox="1"/>
          <p:nvPr/>
        </p:nvSpPr>
        <p:spPr>
          <a:xfrm>
            <a:off x="2873891" y="523521"/>
            <a:ext cx="157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Left side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9D9E5E1-1097-530F-7B6A-D5499912FB8F}"/>
              </a:ext>
            </a:extLst>
          </p:cNvPr>
          <p:cNvSpPr txBox="1"/>
          <p:nvPr/>
        </p:nvSpPr>
        <p:spPr>
          <a:xfrm>
            <a:off x="8370520" y="613791"/>
            <a:ext cx="1571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Right side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319957D-826D-706C-5376-E18E4103C812}"/>
              </a:ext>
            </a:extLst>
          </p:cNvPr>
          <p:cNvSpPr txBox="1"/>
          <p:nvPr/>
        </p:nvSpPr>
        <p:spPr>
          <a:xfrm>
            <a:off x="1967263" y="4738590"/>
            <a:ext cx="13644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/>
              <a:t>Bolt: 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M5*25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3C359CB-D8E4-5506-3175-17501F7F8749}"/>
              </a:ext>
            </a:extLst>
          </p:cNvPr>
          <p:cNvSpPr txBox="1"/>
          <p:nvPr/>
        </p:nvSpPr>
        <p:spPr>
          <a:xfrm>
            <a:off x="6347776" y="5592965"/>
            <a:ext cx="1843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Insert bolt to link tubes and plastic part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文本框 22">
            <a:extLst>
              <a:ext uri="{FF2B5EF4-FFF2-40B4-BE49-F238E27FC236}">
                <a16:creationId xmlns:a16="http://schemas.microsoft.com/office/drawing/2014/main" id="{9F535A43-ADF1-B50B-9C5C-1AB02F0E51BB}"/>
              </a:ext>
            </a:extLst>
          </p:cNvPr>
          <p:cNvSpPr txBox="1"/>
          <p:nvPr/>
        </p:nvSpPr>
        <p:spPr>
          <a:xfrm>
            <a:off x="8758853" y="5592965"/>
            <a:ext cx="2487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Assemble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metal washer </a:t>
            </a:r>
          </a:p>
          <a:p>
            <a:pPr marL="342900" indent="-342900">
              <a:buAutoNum type="arabicParenR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Fix by nut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9806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0646" y="1437555"/>
            <a:ext cx="3283808" cy="437841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39697" y="800782"/>
            <a:ext cx="555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16. Status after step 13 &amp; 14  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447" y="1548715"/>
            <a:ext cx="2789879" cy="209240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175" y="1548715"/>
            <a:ext cx="2227820" cy="29704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6845" y="1647568"/>
            <a:ext cx="2063578" cy="27514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6066" y="1647568"/>
            <a:ext cx="2063578" cy="275143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16692" y="1160166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Zip up the zipper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77757" y="1181445"/>
            <a:ext cx="4092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button up and insert the white PE rope 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90403" y="1210965"/>
            <a:ext cx="1707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3. Close the snap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4399" y="4149809"/>
            <a:ext cx="227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6. 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Insert the PVC sheet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762" y="4639963"/>
            <a:ext cx="1558495" cy="207799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022" y="4645345"/>
            <a:ext cx="1554459" cy="207261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9EE37AFF-4EB7-FF97-E81B-7FD65C00F66A}"/>
              </a:ext>
            </a:extLst>
          </p:cNvPr>
          <p:cNvSpPr txBox="1"/>
          <p:nvPr/>
        </p:nvSpPr>
        <p:spPr>
          <a:xfrm>
            <a:off x="4180114" y="443812"/>
            <a:ext cx="493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华文楷体" panose="02010600040101010101" pitchFamily="2" charset="-122"/>
                <a:ea typeface="华文楷体" panose="02010600040101010101" pitchFamily="2" charset="-122"/>
              </a:rPr>
              <a:t>17. </a:t>
            </a:r>
            <a:r>
              <a:rPr lang="de-DE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Assemble</a:t>
            </a:r>
            <a:r>
              <a:rPr lang="de-DE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de-DE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basket</a:t>
            </a:r>
            <a:endParaRPr lang="de-DE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7636" y="1442610"/>
            <a:ext cx="5544065" cy="415804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93374" y="846944"/>
            <a:ext cx="1526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18. Final </a:t>
            </a:r>
            <a:r>
              <a:rPr lang="de-DE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status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Breitbild</PresentationFormat>
  <Paragraphs>56</Paragraphs>
  <Slides>15</Slides>
  <Notes>0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等线</vt:lpstr>
      <vt:lpstr>等线 Light</vt:lpstr>
      <vt:lpstr>华文楷体</vt:lpstr>
      <vt:lpstr>Arial</vt:lpstr>
      <vt:lpstr>Office 主题​​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How to open rivets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银权</dc:creator>
  <cp:lastModifiedBy>Koenig, Katharina</cp:lastModifiedBy>
  <cp:revision>27</cp:revision>
  <dcterms:created xsi:type="dcterms:W3CDTF">2023-05-04T08:50:00Z</dcterms:created>
  <dcterms:modified xsi:type="dcterms:W3CDTF">2023-06-28T14:02:57Z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