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82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35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0D33C676-E664-4B64-9A50-1023F88279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825D294-95A2-4355-A468-4F40F9445A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E9EC2-98B8-4DFB-A92A-CE3FC0205C5C}" type="datetimeFigureOut">
              <a:rPr lang="sv-SE" smtClean="0"/>
              <a:t>2023-01-25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03BC9E6-E923-4347-8391-C2ED067098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DEAEF0C-185C-4E73-A1F0-EE2A048531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1AB08D-1A43-467D-85C5-BE6677A6434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002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9888-627D-4C4C-8B26-FA6C5C21BA47}" type="datetimeFigureOut">
              <a:rPr lang="sv-SE" smtClean="0"/>
              <a:t>2023-01-25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DF841-5BAF-4E9D-BF8C-91660E22FE3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296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mos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142E372A-A40D-689C-3EF8-CA21EE7B5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invGray">
          <a:xfrm>
            <a:off x="0" y="171255"/>
            <a:ext cx="12192000" cy="65154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2644869"/>
            <a:ext cx="5774634" cy="1655763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1544" y="7263499"/>
            <a:ext cx="1332000" cy="163657"/>
          </a:xfrm>
        </p:spPr>
        <p:txBody>
          <a:bodyPr/>
          <a:lstStyle/>
          <a:p>
            <a:fld id="{07355469-D2E4-40CD-9AAE-BA70EC3BAF4A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087" y="7263499"/>
            <a:ext cx="3096000" cy="163657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256" y="7263499"/>
            <a:ext cx="2743200" cy="163657"/>
          </a:xfrm>
        </p:spPr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CB75DB2F-638C-FA3B-F2A7-3BE12BB8A5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2" y="6345238"/>
            <a:ext cx="183673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5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DD60AF-FC73-41DA-8ECD-F5290F6D9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2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3" name="Platshållare för datum 32">
            <a:extLst>
              <a:ext uri="{FF2B5EF4-FFF2-40B4-BE49-F238E27FC236}">
                <a16:creationId xmlns:a16="http://schemas.microsoft.com/office/drawing/2014/main" id="{1A2BD70B-9238-4C2F-98BC-F2444A6B1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632EE7-B500-465F-A0B7-9CD5C51FCD04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34" name="Platshållare för sidfot 33">
            <a:extLst>
              <a:ext uri="{FF2B5EF4-FFF2-40B4-BE49-F238E27FC236}">
                <a16:creationId xmlns:a16="http://schemas.microsoft.com/office/drawing/2014/main" id="{A46FFEDD-094C-4798-9D17-F307714D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35" name="Platshållare för bildnummer 34">
            <a:extLst>
              <a:ext uri="{FF2B5EF4-FFF2-40B4-BE49-F238E27FC236}">
                <a16:creationId xmlns:a16="http://schemas.microsoft.com/office/drawing/2014/main" id="{9F30D8D5-0966-4FF5-B346-3126614F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6" name="Rubrik 35">
            <a:extLst>
              <a:ext uri="{FF2B5EF4-FFF2-40B4-BE49-F238E27FC236}">
                <a16:creationId xmlns:a16="http://schemas.microsoft.com/office/drawing/2014/main" id="{AFCFE87B-E33C-49F8-A40A-3D0941759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544" y="1757939"/>
            <a:ext cx="5428346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2109" y="1757939"/>
            <a:ext cx="5428346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371EBDB-DD6C-45A4-8CD3-D972D787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0BE6-8084-4B76-841A-7CA804D0EDED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B513E901-9199-4834-9894-5DDD56F96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D70F1B0B-4BAB-4BD3-ABF5-7C7CA75D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6" name="Rubrik 15">
            <a:extLst>
              <a:ext uri="{FF2B5EF4-FFF2-40B4-BE49-F238E27FC236}">
                <a16:creationId xmlns:a16="http://schemas.microsoft.com/office/drawing/2014/main" id="{CE0B73BF-FE6A-4142-8DB6-FD623D646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re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17F852-2405-43B5-8AA8-1DF9E051E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544" y="1757939"/>
            <a:ext cx="3651340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4315BF-6788-4811-BD10-03E56881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0329" y="1757939"/>
            <a:ext cx="3651340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371EBDB-DD6C-45A4-8CD3-D972D787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E3AF54-1B15-4BD9-A150-71C778CB4608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B513E901-9199-4834-9894-5DDD56F96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D70F1B0B-4BAB-4BD3-ABF5-7C7CA75D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6" name="Rubrik 15">
            <a:extLst>
              <a:ext uri="{FF2B5EF4-FFF2-40B4-BE49-F238E27FC236}">
                <a16:creationId xmlns:a16="http://schemas.microsoft.com/office/drawing/2014/main" id="{CE0B73BF-FE6A-4142-8DB6-FD623D646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545" y="512763"/>
            <a:ext cx="11088910" cy="10377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6568BEE3-5C51-4056-81AB-60BCAB9136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89115" y="1757939"/>
            <a:ext cx="3651340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74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91F440B4-62EC-45DA-B88A-BF33B8C1DA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9576" y="0"/>
            <a:ext cx="4502424" cy="685799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38294FAF-7B1D-4C8D-A3E7-B6BFC0D54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542" y="1757938"/>
            <a:ext cx="6828174" cy="4155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8" name="Platshållare för datum 17">
            <a:extLst>
              <a:ext uri="{FF2B5EF4-FFF2-40B4-BE49-F238E27FC236}">
                <a16:creationId xmlns:a16="http://schemas.microsoft.com/office/drawing/2014/main" id="{1220E369-3CFC-49CE-9AD0-F253BEDA699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21C0B4-9180-4649-8194-56FDFFA274BF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19" name="Platshållare för sidfot 18">
            <a:extLst>
              <a:ext uri="{FF2B5EF4-FFF2-40B4-BE49-F238E27FC236}">
                <a16:creationId xmlns:a16="http://schemas.microsoft.com/office/drawing/2014/main" id="{7C4D136A-331A-4B24-B79F-A16E90F69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20" name="Platshållare för bildnummer 19">
            <a:extLst>
              <a:ext uri="{FF2B5EF4-FFF2-40B4-BE49-F238E27FC236}">
                <a16:creationId xmlns:a16="http://schemas.microsoft.com/office/drawing/2014/main" id="{77D76CE7-9AB3-4F35-B134-DF98EBDFF7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897256" y="7054777"/>
            <a:ext cx="27432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7C8C30F0-F20E-44F3-82C7-7B82F9C0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545" y="512763"/>
            <a:ext cx="6828171" cy="10377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1848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91F440B4-62EC-45DA-B88A-BF33B8C1DA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" y="1"/>
            <a:ext cx="4502424" cy="6857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3" name="Rubrik 12">
            <a:extLst>
              <a:ext uri="{FF2B5EF4-FFF2-40B4-BE49-F238E27FC236}">
                <a16:creationId xmlns:a16="http://schemas.microsoft.com/office/drawing/2014/main" id="{890CB0F8-02F2-43CB-A136-6DDBF55BE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538" y="512763"/>
            <a:ext cx="6829915" cy="103779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38294FAF-7B1D-4C8D-A3E7-B6BFC0D54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10539" y="1757939"/>
            <a:ext cx="6828174" cy="415549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A15E8F7-09B9-496E-9353-A13646FD7BA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51544" y="6995142"/>
            <a:ext cx="1332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9C0542-5493-4BB0-B641-0BE4545E16B7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4243AD6-0116-479D-A07B-290BE6F04E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92087" y="6995142"/>
            <a:ext cx="3096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DC3C05E-157A-43F3-91A3-2F5B9D6B25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753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15C7A79-E2EB-4CAC-92FF-380D35F93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21E24C-3BF5-4552-997D-715359B3B8A1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FAF4F53-EA06-44C5-8AF4-3BA0BAD8E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7B8B5D9-0D00-4368-B55E-DA492BAD3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B34B6DA-36E1-492D-A88E-AF15F47DD1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1203" y="1411430"/>
            <a:ext cx="2444750" cy="244475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4F7D922B-97A2-4A60-AA5D-7024A30D02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35239" y="1411430"/>
            <a:ext cx="2444750" cy="244475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6">
            <a:extLst>
              <a:ext uri="{FF2B5EF4-FFF2-40B4-BE49-F238E27FC236}">
                <a16:creationId xmlns:a16="http://schemas.microsoft.com/office/drawing/2014/main" id="{8056EC0D-1D00-4C25-8ADD-E68531ACF2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12011" y="1411430"/>
            <a:ext cx="2444750" cy="244475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F056D295-D7F0-489D-9EDD-53899FB2F0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96046" y="1411430"/>
            <a:ext cx="2444750" cy="244475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F8474053-61F2-4545-8894-75B78D5F31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203" y="4144963"/>
            <a:ext cx="2444750" cy="630237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sv-SE" dirty="0"/>
              <a:t>Titel/Namn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C44B1BA0-29C8-4FC0-94DE-6DB2584EC9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1203" y="4846320"/>
            <a:ext cx="2444750" cy="1200426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050"/>
            </a:lvl4pPr>
            <a:lvl5pPr marL="1828800" indent="0" algn="ctr">
              <a:buNone/>
              <a:defRPr sz="10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text 11">
            <a:extLst>
              <a:ext uri="{FF2B5EF4-FFF2-40B4-BE49-F238E27FC236}">
                <a16:creationId xmlns:a16="http://schemas.microsoft.com/office/drawing/2014/main" id="{274180DD-E394-461F-B8CE-2C4B951D37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5239" y="4144963"/>
            <a:ext cx="2444750" cy="630237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sv-SE" dirty="0"/>
              <a:t>Titel/Namn</a:t>
            </a:r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E179AC6C-7437-41BC-B405-423E46BD75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5239" y="4846320"/>
            <a:ext cx="2444750" cy="1200426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050"/>
            </a:lvl4pPr>
            <a:lvl5pPr marL="1828800" indent="0" algn="ctr">
              <a:buNone/>
              <a:defRPr sz="10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text 11">
            <a:extLst>
              <a:ext uri="{FF2B5EF4-FFF2-40B4-BE49-F238E27FC236}">
                <a16:creationId xmlns:a16="http://schemas.microsoft.com/office/drawing/2014/main" id="{2ABC374C-54F7-45F4-BA4B-70B1C99CB7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12011" y="4144963"/>
            <a:ext cx="2444750" cy="630237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sv-SE" dirty="0"/>
              <a:t>Titel/Namn</a:t>
            </a:r>
          </a:p>
        </p:txBody>
      </p:sp>
      <p:sp>
        <p:nvSpPr>
          <p:cNvPr id="18" name="Platshållare för text 13">
            <a:extLst>
              <a:ext uri="{FF2B5EF4-FFF2-40B4-BE49-F238E27FC236}">
                <a16:creationId xmlns:a16="http://schemas.microsoft.com/office/drawing/2014/main" id="{01BEC9FD-88EF-455B-9F15-EE1BE7C318D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12011" y="4846320"/>
            <a:ext cx="2444750" cy="1200426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 sz="1200">
                <a:solidFill>
                  <a:schemeClr val="tx2"/>
                </a:solidFill>
              </a:defRPr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050"/>
            </a:lvl4pPr>
            <a:lvl5pPr marL="1828800" indent="0" algn="ctr">
              <a:buNone/>
              <a:defRPr sz="105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9" name="Platshållare för text 11">
            <a:extLst>
              <a:ext uri="{FF2B5EF4-FFF2-40B4-BE49-F238E27FC236}">
                <a16:creationId xmlns:a16="http://schemas.microsoft.com/office/drawing/2014/main" id="{152E7645-8977-4735-8669-F0CC713F81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96046" y="4144963"/>
            <a:ext cx="2444750" cy="630237"/>
          </a:xfr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sv-SE" dirty="0"/>
              <a:t>Titel/Namn</a:t>
            </a:r>
          </a:p>
        </p:txBody>
      </p:sp>
      <p:sp>
        <p:nvSpPr>
          <p:cNvPr id="20" name="Platshållare för text 13">
            <a:extLst>
              <a:ext uri="{FF2B5EF4-FFF2-40B4-BE49-F238E27FC236}">
                <a16:creationId xmlns:a16="http://schemas.microsoft.com/office/drawing/2014/main" id="{F08E821C-F886-4251-92A9-3EB6C455B4F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96046" y="4846320"/>
            <a:ext cx="2444750" cy="1200426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050"/>
            </a:lvl4pPr>
            <a:lvl5pPr marL="1828800" indent="0" algn="ctr">
              <a:buNone/>
              <a:defRPr sz="105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08649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2C51A72-3A18-4B7B-9C64-36A5ED7F7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736A30-9FCE-42A7-984B-E4530C41B691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42A1CB0-D8EF-485F-89D2-3DB569F0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C77125-7117-4127-8C55-348EDC65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5B0F247A-A696-4602-9CC8-ED1DC3B5B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409707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2C51A72-3A18-4B7B-9C64-36A5ED7F7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231073-A1AA-4A99-B97B-DFFF8047BF20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42A1CB0-D8EF-485F-89D2-3DB569F0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BC77125-7117-4127-8C55-348EDC65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3983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sida mos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AF717B6B-E36C-4FB7-355D-4BC230CC1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ltGray">
          <a:xfrm>
            <a:off x="0" y="171255"/>
            <a:ext cx="12192000" cy="6515490"/>
          </a:xfrm>
          <a:prstGeom prst="rect">
            <a:avLst/>
          </a:prstGeom>
        </p:spPr>
      </p:pic>
      <p:pic>
        <p:nvPicPr>
          <p:cNvPr id="5" name="Bildobjekt 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60B253A7-4278-D5CA-63FF-03D43909DE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3" y="6345238"/>
            <a:ext cx="1836735" cy="36000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2D16DD40-6375-EE2D-6557-FDE9EFE50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683" y="2644869"/>
            <a:ext cx="5774634" cy="1655763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6850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utsida oliv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6BF21910-54D2-2F70-3265-F41F87719D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71255"/>
            <a:ext cx="12192000" cy="6515490"/>
          </a:xfrm>
          <a:prstGeom prst="rect">
            <a:avLst/>
          </a:prstGeom>
        </p:spPr>
      </p:pic>
      <p:pic>
        <p:nvPicPr>
          <p:cNvPr id="3" name="Bildobjekt 2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86D3C4A-6F4F-8D69-F43A-5363CE4892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3" y="6345238"/>
            <a:ext cx="1836735" cy="360000"/>
          </a:xfrm>
          <a:prstGeom prst="rect">
            <a:avLst/>
          </a:prstGeom>
        </p:spPr>
      </p:pic>
      <p:sp>
        <p:nvSpPr>
          <p:cNvPr id="4" name="Rubrik 2">
            <a:extLst>
              <a:ext uri="{FF2B5EF4-FFF2-40B4-BE49-F238E27FC236}">
                <a16:creationId xmlns:a16="http://schemas.microsoft.com/office/drawing/2014/main" id="{331D0F92-D53E-E7F4-58E6-F1973FC50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683" y="2644869"/>
            <a:ext cx="5774634" cy="1655763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859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oliv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>
            <a:extLst>
              <a:ext uri="{FF2B5EF4-FFF2-40B4-BE49-F238E27FC236}">
                <a16:creationId xmlns:a16="http://schemas.microsoft.com/office/drawing/2014/main" id="{DCAC89D6-51BA-A948-7D2C-AF0E2F905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0" y="171255"/>
            <a:ext cx="12192000" cy="65154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2644869"/>
            <a:ext cx="5774634" cy="1655763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1544" y="7263499"/>
            <a:ext cx="1332000" cy="163657"/>
          </a:xfrm>
        </p:spPr>
        <p:txBody>
          <a:bodyPr/>
          <a:lstStyle/>
          <a:p>
            <a:fld id="{77D136A2-E943-4524-AC54-7D6F96407311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087" y="7263499"/>
            <a:ext cx="3096000" cy="163657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256" y="7263499"/>
            <a:ext cx="2743200" cy="163657"/>
          </a:xfrm>
        </p:spPr>
        <p:txBody>
          <a:bodyPr/>
          <a:lstStyle/>
          <a:p>
            <a:fld id="{AE086683-F536-42AB-ABBC-F4803DFE8DBC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53B3D26A-8B43-E630-94E3-B69EB463B9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3" y="6345238"/>
            <a:ext cx="183673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64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bjö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D9EC8CA6-2BD1-D588-4B2D-D419570099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33732"/>
            <a:ext cx="12192000" cy="6390536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DE3D9CA0-5084-B3BE-5ED8-FCF4DD831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683" y="2644869"/>
            <a:ext cx="5774634" cy="1655763"/>
          </a:xfrm>
        </p:spPr>
        <p:txBody>
          <a:bodyPr anchor="ctr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6442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8D9AE6E4-A2FF-1D7A-A932-38C917E5CB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33732"/>
            <a:ext cx="12192000" cy="6390536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9E451F42-A63B-89D6-C855-60BFE97FA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683" y="2644869"/>
            <a:ext cx="5774634" cy="1655763"/>
          </a:xfrm>
        </p:spPr>
        <p:txBody>
          <a:bodyPr anchor="ctr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986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bjö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1">
            <a:extLst>
              <a:ext uri="{FF2B5EF4-FFF2-40B4-BE49-F238E27FC236}">
                <a16:creationId xmlns:a16="http://schemas.microsoft.com/office/drawing/2014/main" id="{A4A723CD-C9A7-2AD2-74C4-B31036C45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33732"/>
            <a:ext cx="12192000" cy="639053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2644869"/>
            <a:ext cx="5774634" cy="1655763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1544" y="7263499"/>
            <a:ext cx="1332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E25E9E-537A-4FA9-A382-51FEF6A6669E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087" y="7263499"/>
            <a:ext cx="3096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256" y="7263499"/>
            <a:ext cx="27432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0258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vi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639D01F3-EA12-8D36-B05C-8C65A10EA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33732"/>
            <a:ext cx="12192000" cy="639053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2644869"/>
            <a:ext cx="5774634" cy="1655762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1544" y="7263499"/>
            <a:ext cx="1332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5D5F93-7594-4355-8E23-788FC70BA67B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087" y="7263499"/>
            <a:ext cx="30960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256" y="7263499"/>
            <a:ext cx="2743200" cy="16365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94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362FEE0-070E-44C4-B61E-6EA815FF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08BE08-94F3-41E7-8939-1E0E3A045581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018F921-508F-4F69-BB8C-573A564C4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ADDF35-2C6B-421A-8E2D-B1A0F29F1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E26AE66-8F6D-4A0A-8787-1E43111367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01720" y="1073150"/>
            <a:ext cx="496887" cy="4611688"/>
          </a:xfr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#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728A370-A92F-4D2A-833C-FF47686F03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9462" y="1073150"/>
            <a:ext cx="4899438" cy="4611688"/>
          </a:xfrm>
        </p:spPr>
        <p:txBody>
          <a:bodyPr anchor="ctr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buNone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B43969B-9B37-451C-88D8-1005FE0E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722" y="2839172"/>
            <a:ext cx="4323521" cy="1079645"/>
          </a:xfrm>
        </p:spPr>
        <p:txBody>
          <a:bodyPr anchor="ctr"/>
          <a:lstStyle>
            <a:lvl1pPr algn="r">
              <a:defRPr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40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 moss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4264538"/>
            <a:ext cx="10301289" cy="718766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D365D-8709-4288-B31C-9EDA4CFD9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A042F8-AF79-48F6-ADA9-6E9CC235EBD5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EC5015-75F5-4019-9FE1-99AF477F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BBFDA-2391-4373-9266-2ED5FFB6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752599"/>
            <a:ext cx="10301289" cy="2403812"/>
          </a:xfrm>
        </p:spPr>
        <p:txBody>
          <a:bodyPr anchor="b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EC5B876E-C62B-FB9D-84A8-22B582332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2" y="6345238"/>
            <a:ext cx="183673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1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 oliv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4264538"/>
            <a:ext cx="10301289" cy="718766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D365D-8709-4288-B31C-9EDA4CFD9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850497-AF32-4BFA-B371-A81FC01E3F29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EC5015-75F5-4019-9FE1-99AF477F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BBFDA-2391-4373-9266-2ED5FFB6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752599"/>
            <a:ext cx="10301289" cy="2403812"/>
          </a:xfrm>
        </p:spPr>
        <p:txBody>
          <a:bodyPr anchor="b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10" name="Bildobjekt 9" descr="En bild som visar text, clipart&#10;&#10;Automatiskt genererad beskrivning">
            <a:extLst>
              <a:ext uri="{FF2B5EF4-FFF2-40B4-BE49-F238E27FC236}">
                <a16:creationId xmlns:a16="http://schemas.microsoft.com/office/drawing/2014/main" id="{C221D7E8-2A28-C9CB-9916-F7B989ECC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5177632" y="6345238"/>
            <a:ext cx="183673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1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bjö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4264538"/>
            <a:ext cx="10301289" cy="71876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D365D-8709-4288-B31C-9EDA4CFD9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9DED9D-2164-4662-AD3D-D4A40BA163DA}" type="datetime1">
              <a:rPr lang="sv-SE" smtClean="0"/>
              <a:t>2023-01-25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EC5015-75F5-4019-9FE1-99AF477F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BBFDA-2391-4373-9266-2ED5FFB6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752599"/>
            <a:ext cx="10301289" cy="2403812"/>
          </a:xfrm>
        </p:spPr>
        <p:txBody>
          <a:bodyPr anchor="b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908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4" y="4264538"/>
            <a:ext cx="10301289" cy="71876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D365D-8709-4288-B31C-9EDA4CFD9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C8B1DB-AD18-492A-9FED-EA4F0CEBB326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EC5015-75F5-4019-9FE1-99AF477F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BBFDA-2391-4373-9266-2ED5FFB6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4" y="1752599"/>
            <a:ext cx="10301289" cy="2403811"/>
          </a:xfrm>
        </p:spPr>
        <p:txBody>
          <a:bodyPr anchor="b"/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545" y="512763"/>
            <a:ext cx="11088910" cy="103779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544" y="1757940"/>
            <a:ext cx="11088912" cy="41558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6</a:t>
            </a:r>
          </a:p>
          <a:p>
            <a:pPr lvl="6"/>
            <a:r>
              <a:rPr lang="sv-SE" dirty="0"/>
              <a:t>Nivå 7</a:t>
            </a:r>
          </a:p>
          <a:p>
            <a:pPr lvl="7"/>
            <a:r>
              <a:rPr lang="sv-SE" dirty="0"/>
              <a:t>Nivå 8</a:t>
            </a:r>
          </a:p>
          <a:p>
            <a:pPr lvl="8"/>
            <a:r>
              <a:rPr lang="sv-SE" dirty="0"/>
              <a:t>Nivå 9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1544" y="6447247"/>
            <a:ext cx="1332000" cy="16365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18598D5-8F48-4ECA-8C3F-DC1B6599B442}" type="datetime1">
              <a:rPr lang="sv-SE" smtClean="0"/>
              <a:t>2023-01-25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2087" y="6447247"/>
            <a:ext cx="2082202" cy="16365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256" y="6447247"/>
            <a:ext cx="2743200" cy="16365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E086683-F536-42AB-ABBC-F4803DFE8DBC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5D29F4B3-0F4D-D5C1-07EA-14E0725CC83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177632" y="6345237"/>
            <a:ext cx="183673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4" r:id="rId2"/>
    <p:sldLayoutId id="2147483665" r:id="rId3"/>
    <p:sldLayoutId id="2147483658" r:id="rId4"/>
    <p:sldLayoutId id="2147483657" r:id="rId5"/>
    <p:sldLayoutId id="2147483672" r:id="rId6"/>
    <p:sldLayoutId id="2147483668" r:id="rId7"/>
    <p:sldLayoutId id="2147483667" r:id="rId8"/>
    <p:sldLayoutId id="2147483651" r:id="rId9"/>
    <p:sldLayoutId id="2147483650" r:id="rId10"/>
    <p:sldLayoutId id="2147483652" r:id="rId11"/>
    <p:sldLayoutId id="2147483662" r:id="rId12"/>
    <p:sldLayoutId id="2147483653" r:id="rId13"/>
    <p:sldLayoutId id="2147483660" r:id="rId14"/>
    <p:sldLayoutId id="2147483659" r:id="rId15"/>
    <p:sldLayoutId id="2147483656" r:id="rId16"/>
    <p:sldLayoutId id="2147483669" r:id="rId17"/>
    <p:sldLayoutId id="2147483673" r:id="rId18"/>
    <p:sldLayoutId id="2147483670" r:id="rId19"/>
    <p:sldLayoutId id="2147483666" r:id="rId20"/>
    <p:sldLayoutId id="2147483661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23" userDrawn="1">
          <p15:clr>
            <a:srgbClr val="F26B43"/>
          </p15:clr>
        </p15:guide>
        <p15:guide id="4" orient="horz" pos="978" userDrawn="1">
          <p15:clr>
            <a:srgbClr val="F26B43"/>
          </p15:clr>
        </p15:guide>
        <p15:guide id="5" orient="horz" pos="1104" userDrawn="1">
          <p15:clr>
            <a:srgbClr val="F26B43"/>
          </p15:clr>
        </p15:guide>
        <p15:guide id="6" orient="horz" pos="3725" userDrawn="1">
          <p15:clr>
            <a:srgbClr val="F26B43"/>
          </p15:clr>
        </p15:guide>
        <p15:guide id="7" pos="347" userDrawn="1">
          <p15:clr>
            <a:srgbClr val="F26B43"/>
          </p15:clr>
        </p15:guide>
        <p15:guide id="8" pos="7333" userDrawn="1">
          <p15:clr>
            <a:srgbClr val="F26B43"/>
          </p15:clr>
        </p15:guide>
        <p15:guide id="9" orient="horz" pos="4146" userDrawn="1">
          <p15:clr>
            <a:srgbClr val="F26B43"/>
          </p15:clr>
        </p15:guide>
        <p15:guide id="10" pos="594" userDrawn="1">
          <p15:clr>
            <a:srgbClr val="F26B43"/>
          </p15:clr>
        </p15:guide>
        <p15:guide id="11" pos="70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2B6FC43-6B54-4C56-AF9A-2935BD147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8" y="0"/>
            <a:ext cx="11343844" cy="685800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B9D2CB23-B793-408B-8E96-1E4AE36AE1F1}"/>
              </a:ext>
            </a:extLst>
          </p:cNvPr>
          <p:cNvSpPr/>
          <p:nvPr/>
        </p:nvSpPr>
        <p:spPr>
          <a:xfrm>
            <a:off x="5049520" y="6309360"/>
            <a:ext cx="2011680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137951"/>
      </p:ext>
    </p:extLst>
  </p:cSld>
  <p:clrMapOvr>
    <a:masterClrMapping/>
  </p:clrMapOvr>
</p:sld>
</file>

<file path=ppt/theme/theme1.xml><?xml version="1.0" encoding="utf-8"?>
<a:theme xmlns:a="http://schemas.openxmlformats.org/drawingml/2006/main" name="Lärarförbundet">
  <a:themeElements>
    <a:clrScheme name="Lärarförbundet Colors">
      <a:dk1>
        <a:srgbClr val="241F21"/>
      </a:dk1>
      <a:lt1>
        <a:srgbClr val="F4EFD7"/>
      </a:lt1>
      <a:dk2>
        <a:srgbClr val="042D2B"/>
      </a:dk2>
      <a:lt2>
        <a:srgbClr val="FFFFFF"/>
      </a:lt2>
      <a:accent1>
        <a:srgbClr val="042D2B"/>
      </a:accent1>
      <a:accent2>
        <a:srgbClr val="436B49"/>
      </a:accent2>
      <a:accent3>
        <a:srgbClr val="97936B"/>
      </a:accent3>
      <a:accent4>
        <a:srgbClr val="F4EFD7"/>
      </a:accent4>
      <a:accent5>
        <a:srgbClr val="F76C46"/>
      </a:accent5>
      <a:accent6>
        <a:srgbClr val="E3AF25"/>
      </a:accent6>
      <a:hlink>
        <a:srgbClr val="97936B"/>
      </a:hlink>
      <a:folHlink>
        <a:srgbClr val="F76C46"/>
      </a:folHlink>
    </a:clrScheme>
    <a:fontScheme name="Lärarförbundet Fon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_sveriges_lärare" id="{A2A2AA17-18D8-F54D-9A8C-5BE541A0CA5D}" vid="{5884CD91-FAD2-6647-9B48-5C7917D238C7}"/>
    </a:ext>
  </a:extLst>
</a:theme>
</file>

<file path=ppt/theme/theme2.xml><?xml version="1.0" encoding="utf-8"?>
<a:theme xmlns:a="http://schemas.openxmlformats.org/drawingml/2006/main" name="Office-tema">
  <a:themeElements>
    <a:clrScheme name="Förbunden">
      <a:dk1>
        <a:sysClr val="windowText" lastClr="000000"/>
      </a:dk1>
      <a:lt1>
        <a:sysClr val="window" lastClr="FFFFFF"/>
      </a:lt1>
      <a:dk2>
        <a:srgbClr val="262C58"/>
      </a:dk2>
      <a:lt2>
        <a:srgbClr val="FFF1E0"/>
      </a:lt2>
      <a:accent1>
        <a:srgbClr val="C08987"/>
      </a:accent1>
      <a:accent2>
        <a:srgbClr val="94BAB6"/>
      </a:accent2>
      <a:accent3>
        <a:srgbClr val="8E737E"/>
      </a:accent3>
      <a:accent4>
        <a:srgbClr val="262C58"/>
      </a:accent4>
      <a:accent5>
        <a:srgbClr val="BDBBA6"/>
      </a:accent5>
      <a:accent6>
        <a:srgbClr val="D89256"/>
      </a:accent6>
      <a:hlink>
        <a:srgbClr val="262C58"/>
      </a:hlink>
      <a:folHlink>
        <a:srgbClr val="8E737E"/>
      </a:folHlink>
    </a:clrScheme>
    <a:fontScheme name="AFRY_font_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Förbunden">
      <a:dk1>
        <a:sysClr val="windowText" lastClr="000000"/>
      </a:dk1>
      <a:lt1>
        <a:sysClr val="window" lastClr="FFFFFF"/>
      </a:lt1>
      <a:dk2>
        <a:srgbClr val="262C58"/>
      </a:dk2>
      <a:lt2>
        <a:srgbClr val="FFF1E0"/>
      </a:lt2>
      <a:accent1>
        <a:srgbClr val="C08987"/>
      </a:accent1>
      <a:accent2>
        <a:srgbClr val="94BAB6"/>
      </a:accent2>
      <a:accent3>
        <a:srgbClr val="8E737E"/>
      </a:accent3>
      <a:accent4>
        <a:srgbClr val="262C58"/>
      </a:accent4>
      <a:accent5>
        <a:srgbClr val="BDBBA6"/>
      </a:accent5>
      <a:accent6>
        <a:srgbClr val="D89256"/>
      </a:accent6>
      <a:hlink>
        <a:srgbClr val="262C58"/>
      </a:hlink>
      <a:folHlink>
        <a:srgbClr val="8E737E"/>
      </a:folHlink>
    </a:clrScheme>
    <a:fontScheme name="AFRY_font_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a1ed76e-7301-43a7-a515-91339ee99ca0">
      <Terms xmlns="http://schemas.microsoft.com/office/infopath/2007/PartnerControls"/>
    </lcf76f155ced4ddcb4097134ff3c332f>
    <TaxCatchAll xmlns="3fd7961a-5ef0-4824-90e8-2bc0146b124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918C05CCF71C3438F58118B29804004" ma:contentTypeVersion="12" ma:contentTypeDescription="Skapa ett nytt dokument." ma:contentTypeScope="" ma:versionID="90b227859b512f8116d127d5088b2e85">
  <xsd:schema xmlns:xsd="http://www.w3.org/2001/XMLSchema" xmlns:xs="http://www.w3.org/2001/XMLSchema" xmlns:p="http://schemas.microsoft.com/office/2006/metadata/properties" xmlns:ns2="ea1ed76e-7301-43a7-a515-91339ee99ca0" xmlns:ns3="3fd7961a-5ef0-4824-90e8-2bc0146b124d" targetNamespace="http://schemas.microsoft.com/office/2006/metadata/properties" ma:root="true" ma:fieldsID="2249f6b424493f506925b633cd92bec2" ns2:_="" ns3:_="">
    <xsd:import namespace="ea1ed76e-7301-43a7-a515-91339ee99ca0"/>
    <xsd:import namespace="3fd7961a-5ef0-4824-90e8-2bc0146b12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ed76e-7301-43a7-a515-91339ee99c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28e5a1e8-6315-44b5-b3f9-808af52928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7961a-5ef0-4824-90e8-2bc0146b124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c922215-c5f5-4d62-b8d8-984572309e51}" ma:internalName="TaxCatchAll" ma:showField="CatchAllData" ma:web="3fd7961a-5ef0-4824-90e8-2bc0146b12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ABDA6A-1F6C-4B42-8544-08E5AE6AC91F}">
  <ds:schemaRefs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17798c2e-8ec6-411a-92bf-42cada8c5360"/>
    <ds:schemaRef ds:uri="10c3a147-0d64-46aa-a281-dc97358e8373"/>
    <ds:schemaRef ds:uri="d7532cd0-e888-47d6-8f58-db0210f25002"/>
    <ds:schemaRef ds:uri="ea1ed76e-7301-43a7-a515-91339ee99ca0"/>
    <ds:schemaRef ds:uri="3fd7961a-5ef0-4824-90e8-2bc0146b124d"/>
  </ds:schemaRefs>
</ds:datastoreItem>
</file>

<file path=customXml/itemProps3.xml><?xml version="1.0" encoding="utf-8"?>
<ds:datastoreItem xmlns:ds="http://schemas.openxmlformats.org/officeDocument/2006/customXml" ds:itemID="{5D17D9CE-7392-45E1-A289-E2F9EF0818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1ed76e-7301-43a7-a515-91339ee99ca0"/>
    <ds:schemaRef ds:uri="3fd7961a-5ef0-4824-90e8-2bc0146b12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mall_sveriges_lärare</Template>
  <TotalTime>3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Verdana</vt:lpstr>
      <vt:lpstr>Lärarförbundet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 Uppenberg</dc:creator>
  <cp:lastModifiedBy>Erik Uppenberg</cp:lastModifiedBy>
  <cp:revision>1</cp:revision>
  <dcterms:created xsi:type="dcterms:W3CDTF">2023-01-25T15:34:44Z</dcterms:created>
  <dcterms:modified xsi:type="dcterms:W3CDTF">2023-01-25T15:37:51Z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0x010100F918C05CCF71C3438F58118B29804004</vt:lpwstr>
  </property>
  <property fmtid="{D5CDD505-2E9C-101B-9397-08002B2CF9AE}" pid="3" name="MediaServiceImageTags">
    <vt:lpwstr/>
  </property>
</Properties>
</file>